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58" r:id="rId3"/>
    <p:sldId id="261" r:id="rId4"/>
    <p:sldId id="262" r:id="rId5"/>
    <p:sldId id="276" r:id="rId6"/>
    <p:sldId id="277" r:id="rId7"/>
    <p:sldId id="264" r:id="rId8"/>
    <p:sldId id="265" r:id="rId9"/>
    <p:sldId id="267" r:id="rId10"/>
    <p:sldId id="266" r:id="rId11"/>
    <p:sldId id="269" r:id="rId12"/>
    <p:sldId id="270" r:id="rId13"/>
    <p:sldId id="271" r:id="rId14"/>
    <p:sldId id="278" r:id="rId15"/>
    <p:sldId id="279" r:id="rId16"/>
    <p:sldId id="280" r:id="rId17"/>
    <p:sldId id="281" r:id="rId18"/>
    <p:sldId id="282" r:id="rId19"/>
    <p:sldId id="284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FDA00"/>
    <a:srgbClr val="FFFF99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634" autoAdjust="0"/>
    <p:restoredTop sz="94660"/>
  </p:normalViewPr>
  <p:slideViewPr>
    <p:cSldViewPr>
      <p:cViewPr varScale="1">
        <p:scale>
          <a:sx n="104" d="100"/>
          <a:sy n="104" d="100"/>
        </p:scale>
        <p:origin x="-4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9AA50-2D30-4684-BD69-812B7A728D3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0E0AD-536B-4D82-93A0-CD8D6926AA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6CA84-CCCF-4CEB-BEC3-696035606A8D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5CAC-A472-4B27-AF95-AD6E7DA3F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pPr algn="r"/>
            <a:r>
              <a:rPr lang="lv-LV" b="1" dirty="0" smtClean="0">
                <a:solidFill>
                  <a:srgbClr val="FFFF00"/>
                </a:solidFill>
              </a:rPr>
              <a:t>Saule gāja spēlēties </a:t>
            </a:r>
            <a:br>
              <a:rPr lang="lv-LV" b="1" dirty="0" smtClean="0">
                <a:solidFill>
                  <a:srgbClr val="FFFF00"/>
                </a:solidFill>
              </a:rPr>
            </a:br>
            <a:r>
              <a:rPr lang="lv-LV" b="1" dirty="0" smtClean="0">
                <a:solidFill>
                  <a:srgbClr val="FFFF00"/>
                </a:solidFill>
              </a:rPr>
              <a:t>Ar to jūras ūdentiņu:</a:t>
            </a:r>
            <a:br>
              <a:rPr lang="lv-LV" b="1" dirty="0" smtClean="0">
                <a:solidFill>
                  <a:srgbClr val="FFFF00"/>
                </a:solidFill>
              </a:rPr>
            </a:br>
            <a:r>
              <a:rPr lang="lv-LV" b="1" dirty="0" smtClean="0">
                <a:solidFill>
                  <a:srgbClr val="FFFF00"/>
                </a:solidFill>
              </a:rPr>
              <a:t>Saule meta </a:t>
            </a:r>
            <a:r>
              <a:rPr lang="lv-LV" b="1" dirty="0" err="1" smtClean="0">
                <a:solidFill>
                  <a:srgbClr val="FFFF00"/>
                </a:solidFill>
              </a:rPr>
              <a:t>zīdautiņu</a:t>
            </a:r>
            <a:r>
              <a:rPr lang="lv-LV" b="1" dirty="0" smtClean="0">
                <a:solidFill>
                  <a:srgbClr val="FFFF00"/>
                </a:solidFill>
              </a:rPr>
              <a:t> ,</a:t>
            </a:r>
            <a:br>
              <a:rPr lang="lv-LV" b="1" dirty="0" smtClean="0">
                <a:solidFill>
                  <a:srgbClr val="FFFF00"/>
                </a:solidFill>
              </a:rPr>
            </a:br>
            <a:r>
              <a:rPr lang="lv-LV" b="1" dirty="0" smtClean="0">
                <a:solidFill>
                  <a:srgbClr val="FFFF00"/>
                </a:solidFill>
              </a:rPr>
              <a:t>Jūra –putu gabaliņu.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58"/>
            <a:ext cx="8043890" cy="271464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lv-LV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lv-LV" sz="24000" b="1" dirty="0" smtClean="0">
                <a:solidFill>
                  <a:srgbClr val="7030A0"/>
                </a:solidFill>
              </a:rPr>
              <a:t>Kā mēs ceļojām </a:t>
            </a:r>
          </a:p>
          <a:p>
            <a:pPr algn="ctr">
              <a:buNone/>
            </a:pPr>
            <a:r>
              <a:rPr lang="lv-LV" sz="24000" b="1" dirty="0" smtClean="0">
                <a:solidFill>
                  <a:srgbClr val="7030A0"/>
                </a:solidFill>
              </a:rPr>
              <a:t>pa jūru !</a:t>
            </a:r>
          </a:p>
          <a:p>
            <a:pPr algn="ctr">
              <a:buNone/>
            </a:pPr>
            <a:endParaRPr lang="lv-LV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lv-LV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lv-LV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lv-LV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lv-LV" sz="7200" b="1" dirty="0" smtClean="0">
                <a:solidFill>
                  <a:srgbClr val="FFFF99"/>
                </a:solidFill>
              </a:rPr>
              <a:t>Daugavpils pilsētas 12. pirmsskolas izglītības iestāde</a:t>
            </a:r>
          </a:p>
          <a:p>
            <a:pPr algn="ctr">
              <a:buNone/>
            </a:pPr>
            <a:r>
              <a:rPr lang="lv-LV" sz="7200" b="1" dirty="0" smtClean="0">
                <a:solidFill>
                  <a:srgbClr val="FFFF99"/>
                </a:solidFill>
              </a:rPr>
              <a:t>2012. </a:t>
            </a:r>
            <a:r>
              <a:rPr lang="lv-LV" sz="7200" b="1" dirty="0" smtClean="0">
                <a:solidFill>
                  <a:srgbClr val="FFFF99"/>
                </a:solidFill>
              </a:rPr>
              <a:t>g</a:t>
            </a:r>
            <a:r>
              <a:rPr lang="lv-LV" sz="7200" b="1" dirty="0" smtClean="0">
                <a:solidFill>
                  <a:srgbClr val="FFFF99"/>
                </a:solidFill>
              </a:rPr>
              <a:t>ada augusts</a:t>
            </a:r>
            <a:endParaRPr lang="ru-RU" sz="72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rgbClr val="7030A0"/>
                </a:solidFill>
              </a:rPr>
              <a:t>Īstiem jūrniekiem jāprot viss…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jurassvetki 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00174"/>
            <a:ext cx="6660647" cy="499548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7610" cy="1143000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rgbClr val="7030A0"/>
                </a:solidFill>
              </a:rPr>
              <a:t/>
            </a:r>
            <a:br>
              <a:rPr lang="lv-LV" dirty="0" smtClean="0">
                <a:solidFill>
                  <a:srgbClr val="7030A0"/>
                </a:solidFill>
              </a:rPr>
            </a:br>
            <a:r>
              <a:rPr lang="lv-LV" dirty="0" smtClean="0">
                <a:solidFill>
                  <a:srgbClr val="7030A0"/>
                </a:solidFill>
              </a:rPr>
              <a:t>Tālāk pretī jauniem </a:t>
            </a:r>
            <a:r>
              <a:rPr lang="lv-LV" dirty="0" smtClean="0">
                <a:solidFill>
                  <a:srgbClr val="7030A0"/>
                </a:solidFill>
              </a:rPr>
              <a:t>pārbaudījumiem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jurassvetki 0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285992"/>
            <a:ext cx="4038600" cy="3028950"/>
          </a:xfrm>
        </p:spPr>
      </p:pic>
      <p:pic>
        <p:nvPicPr>
          <p:cNvPr id="6" name="Содержимое 5" descr="jurassvetki 0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7686" y="357166"/>
            <a:ext cx="4038600" cy="3028950"/>
          </a:xfrm>
        </p:spPr>
      </p:pic>
      <p:pic>
        <p:nvPicPr>
          <p:cNvPr id="1026" name="Picture 2" descr="C:\Documents and Settings\Daug12piest\My Documents\My Pictures 2012.13\jurassvetki\jurassvetki 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500438"/>
            <a:ext cx="4071966" cy="3053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rgbClr val="FFFF00"/>
                </a:solidFill>
              </a:rPr>
              <a:t>Tagad zinām kā garšo īsts Jūras ūdens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jurassvetki 0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00200"/>
            <a:ext cx="3745140" cy="4993520"/>
          </a:xfrm>
        </p:spPr>
      </p:pic>
      <p:pic>
        <p:nvPicPr>
          <p:cNvPr id="6" name="Содержимое 5" descr="jurassvetki 06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357430"/>
            <a:ext cx="4217469" cy="316310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85728"/>
            <a:ext cx="4186238" cy="1285884"/>
          </a:xfrm>
        </p:spPr>
        <p:txBody>
          <a:bodyPr>
            <a:noAutofit/>
          </a:bodyPr>
          <a:lstStyle/>
          <a:p>
            <a:r>
              <a:rPr lang="lv-LV" sz="3600" dirty="0" smtClean="0">
                <a:solidFill>
                  <a:srgbClr val="7030A0"/>
                </a:solidFill>
              </a:rPr>
              <a:t>Zvejojam zivis, bet var gadīties arī vecs zābaks.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jurassvetki 0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00438"/>
            <a:ext cx="4038600" cy="3028950"/>
          </a:xfrm>
        </p:spPr>
      </p:pic>
      <p:pic>
        <p:nvPicPr>
          <p:cNvPr id="6" name="Содержимое 5" descr="jurassvetki 0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4038600" cy="3028950"/>
          </a:xfrm>
        </p:spPr>
      </p:pic>
      <p:pic>
        <p:nvPicPr>
          <p:cNvPr id="2050" name="Picture 2" descr="C:\Documents and Settings\Daug12piest\My Documents\My Pictures 2012.13\jurassvetki\jurassvetki 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928802"/>
            <a:ext cx="3541966" cy="4722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>
                <a:solidFill>
                  <a:srgbClr val="7030A0"/>
                </a:solidFill>
              </a:rPr>
              <a:t>Bet tagad mēģināsim izlīst cauri </a:t>
            </a:r>
            <a:br>
              <a:rPr lang="lv-LV" dirty="0" smtClean="0">
                <a:solidFill>
                  <a:srgbClr val="7030A0"/>
                </a:solidFill>
              </a:rPr>
            </a:br>
            <a:r>
              <a:rPr lang="lv-LV" dirty="0" smtClean="0">
                <a:solidFill>
                  <a:srgbClr val="7030A0"/>
                </a:solidFill>
              </a:rPr>
              <a:t>tīkla “acij”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jurassvetki 0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jurassvetki 0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Daug12piest\My Documents\My Pictures 2012.13\p\Caribbean Sea Little Green Island Wp TW20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85728"/>
            <a:ext cx="3810026" cy="2857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3971924" cy="1868478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rgbClr val="7030A0"/>
                </a:solidFill>
              </a:rPr>
              <a:t>Dodamies tālāk meklēt vientuļo </a:t>
            </a:r>
            <a:r>
              <a:rPr lang="lv-LV" dirty="0" smtClean="0">
                <a:solidFill>
                  <a:srgbClr val="FFFF00"/>
                </a:solidFill>
              </a:rPr>
              <a:t>salu…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jurassvetki 1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071546"/>
            <a:ext cx="4038600" cy="3028950"/>
          </a:xfrm>
        </p:spPr>
      </p:pic>
      <p:pic>
        <p:nvPicPr>
          <p:cNvPr id="6" name="Содержимое 5" descr="jurassvetki 11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000364" y="3643314"/>
            <a:ext cx="4038600" cy="30289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>
                <a:solidFill>
                  <a:srgbClr val="7030A0"/>
                </a:solidFill>
              </a:rPr>
              <a:t>Esam uz salas! Re, kaut ko atradām!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jurassvetki 1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14422"/>
            <a:ext cx="4038600" cy="3028950"/>
          </a:xfrm>
        </p:spPr>
      </p:pic>
      <p:pic>
        <p:nvPicPr>
          <p:cNvPr id="6" name="Содержимое 5" descr="jurassvetki 1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86512" y="1270743"/>
            <a:ext cx="2428892" cy="3238523"/>
          </a:xfrm>
        </p:spPr>
      </p:pic>
      <p:pic>
        <p:nvPicPr>
          <p:cNvPr id="31747" name="Picture 3" descr="C:\Documents and Settings\Daug12piest\My Documents\My Pictures 2012.13\jurassvetki\jurassvetki 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286124"/>
            <a:ext cx="4486306" cy="3364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357166"/>
            <a:ext cx="3429024" cy="1643074"/>
          </a:xfrm>
        </p:spPr>
        <p:txBody>
          <a:bodyPr>
            <a:noAutofit/>
          </a:bodyPr>
          <a:lstStyle/>
          <a:p>
            <a:pPr algn="ctr"/>
            <a:r>
              <a:rPr lang="lv-LV" sz="3200" dirty="0" smtClean="0">
                <a:solidFill>
                  <a:srgbClr val="FFFF00"/>
                </a:solidFill>
              </a:rPr>
              <a:t>Kaut kāda lādīte !!!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7" name="Содержимое 6" descr="jurassvetki 12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2910" y="2500306"/>
            <a:ext cx="2963466" cy="3951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28671"/>
            <a:ext cx="4041775" cy="500066"/>
          </a:xfrm>
        </p:spPr>
        <p:txBody>
          <a:bodyPr>
            <a:noAutofit/>
          </a:bodyPr>
          <a:lstStyle/>
          <a:p>
            <a:pPr algn="ctr"/>
            <a:r>
              <a:rPr lang="lv-LV" sz="3600" dirty="0" smtClean="0">
                <a:solidFill>
                  <a:srgbClr val="7030A0"/>
                </a:solidFill>
              </a:rPr>
              <a:t>Nez kas tur iekšā???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8" name="Содержимое 7" descr="jurassvetki 12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00562" y="1857364"/>
            <a:ext cx="4041775" cy="303133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algn="l"/>
            <a:r>
              <a:rPr lang="lv-LV" dirty="0" smtClean="0">
                <a:solidFill>
                  <a:srgbClr val="7030A0"/>
                </a:solidFill>
              </a:rPr>
              <a:t>Vai! Īsts zelts!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Содержимое 7" descr="jurassvetki 12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500563" y="3942142"/>
            <a:ext cx="3643338" cy="2732503"/>
          </a:xfrm>
        </p:spPr>
      </p:pic>
      <p:pic>
        <p:nvPicPr>
          <p:cNvPr id="9" name="Picture 2" descr="C:\Documents and Settings\Daug12piest\My Documents\My Pictures 2012.13\jurassvetki\jurassvetki 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3268167" cy="4357718"/>
          </a:xfrm>
          <a:prstGeom prst="rect">
            <a:avLst/>
          </a:prstGeom>
          <a:noFill/>
        </p:spPr>
      </p:pic>
      <p:pic>
        <p:nvPicPr>
          <p:cNvPr id="7" name="Содержимое 6" descr="jurassvetki 12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137193">
            <a:off x="4692902" y="717223"/>
            <a:ext cx="3540122" cy="265509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>
                <a:solidFill>
                  <a:srgbClr val="7030A0"/>
                </a:solidFill>
              </a:rPr>
              <a:t>Katrs drosmīgais ceļotājs saņem </a:t>
            </a:r>
            <a:r>
              <a:rPr lang="lv-LV" dirty="0" smtClean="0">
                <a:solidFill>
                  <a:srgbClr val="7030A0"/>
                </a:solidFill>
              </a:rPr>
              <a:t>j</a:t>
            </a:r>
            <a:r>
              <a:rPr lang="lv-LV" dirty="0" smtClean="0">
                <a:solidFill>
                  <a:srgbClr val="7030A0"/>
                </a:solidFill>
              </a:rPr>
              <a:t>ūrnieka cepuri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Содержимое 6" descr="jurassvetki 1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4040188" cy="3030141"/>
          </a:xfrm>
        </p:spPr>
      </p:pic>
      <p:pic>
        <p:nvPicPr>
          <p:cNvPr id="8" name="Содержимое 7" descr="jurassvetki 13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6314" y="2857496"/>
            <a:ext cx="4041775" cy="303133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857892"/>
            <a:ext cx="5486400" cy="428628"/>
          </a:xfrm>
        </p:spPr>
        <p:txBody>
          <a:bodyPr>
            <a:noAutofit/>
          </a:bodyPr>
          <a:lstStyle/>
          <a:p>
            <a:pPr algn="r"/>
            <a:r>
              <a:rPr lang="lv-LV" sz="4000" b="1" dirty="0" smtClean="0">
                <a:solidFill>
                  <a:srgbClr val="7030A0"/>
                </a:solidFill>
              </a:rPr>
              <a:t>Esam gatavi ceļot !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Daug12piest\My Documents\My Pictures 2012.13\jurassvetki\jurassvetki 0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95632">
            <a:off x="1142976" y="763156"/>
            <a:ext cx="6143668" cy="4607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rgbClr val="7030A0"/>
                </a:solidFill>
              </a:rPr>
              <a:t>Bet tagad atpakaļ mājās 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jurassvetki 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2725734"/>
          </a:xfrm>
        </p:spPr>
        <p:txBody>
          <a:bodyPr>
            <a:noAutofit/>
          </a:bodyPr>
          <a:lstStyle/>
          <a:p>
            <a:r>
              <a:rPr lang="lv-LV" sz="3200" dirty="0" smtClean="0">
                <a:solidFill>
                  <a:srgbClr val="FFFF00"/>
                </a:solidFill>
              </a:rPr>
              <a:t>Diža</a:t>
            </a:r>
            <a:r>
              <a:rPr lang="lv-LV" sz="3200" dirty="0" smtClean="0">
                <a:solidFill>
                  <a:srgbClr val="FFFF00"/>
                </a:solidFill>
              </a:rPr>
              <a:t>, diža tā niedrīte,</a:t>
            </a:r>
            <a:br>
              <a:rPr lang="lv-LV" sz="3200" dirty="0" smtClean="0">
                <a:solidFill>
                  <a:srgbClr val="FFFF00"/>
                </a:solidFill>
              </a:rPr>
            </a:br>
            <a:r>
              <a:rPr lang="lv-LV" sz="3200" dirty="0" smtClean="0">
                <a:solidFill>
                  <a:srgbClr val="FFFF00"/>
                </a:solidFill>
              </a:rPr>
              <a:t>Aug ezera maliņā;</a:t>
            </a:r>
            <a:br>
              <a:rPr lang="lv-LV" sz="3200" dirty="0" smtClean="0">
                <a:solidFill>
                  <a:srgbClr val="FFFF00"/>
                </a:solidFill>
              </a:rPr>
            </a:br>
            <a:r>
              <a:rPr lang="lv-LV" sz="3200" dirty="0" smtClean="0">
                <a:solidFill>
                  <a:srgbClr val="FFFF00"/>
                </a:solidFill>
              </a:rPr>
              <a:t>Diža, diža tā zivtiņa,</a:t>
            </a:r>
            <a:br>
              <a:rPr lang="lv-LV" sz="3200" dirty="0" smtClean="0">
                <a:solidFill>
                  <a:srgbClr val="FFFF00"/>
                </a:solidFill>
              </a:rPr>
            </a:br>
            <a:r>
              <a:rPr lang="lv-LV" sz="3200" dirty="0" smtClean="0">
                <a:solidFill>
                  <a:srgbClr val="FFFF00"/>
                </a:solidFill>
              </a:rPr>
              <a:t>Kura auga jūriņā. 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jurassvetki 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340832">
            <a:off x="465488" y="3076722"/>
            <a:ext cx="4038600" cy="3028950"/>
          </a:xfrm>
        </p:spPr>
      </p:pic>
      <p:pic>
        <p:nvPicPr>
          <p:cNvPr id="6" name="Содержимое 5" descr="jurassvetki 0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792186">
            <a:off x="4812866" y="2135671"/>
            <a:ext cx="4038600" cy="3028950"/>
          </a:xfrm>
        </p:spPr>
      </p:pic>
      <p:sp>
        <p:nvSpPr>
          <p:cNvPr id="7" name="Прямоугольник 6"/>
          <p:cNvSpPr/>
          <p:nvPr/>
        </p:nvSpPr>
        <p:spPr>
          <a:xfrm>
            <a:off x="4429124" y="5643578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 smtClean="0">
                <a:solidFill>
                  <a:srgbClr val="C00000"/>
                </a:solidFill>
              </a:rPr>
              <a:t>Iepazīstam </a:t>
            </a:r>
            <a:r>
              <a:rPr lang="lv-LV" dirty="0" smtClean="0">
                <a:solidFill>
                  <a:srgbClr val="C00000"/>
                </a:solidFill>
              </a:rPr>
              <a:t>jūras zivis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urassvetki 01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18" y="1928802"/>
            <a:ext cx="5286412" cy="396480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6248" y="6000768"/>
            <a:ext cx="4214842" cy="571504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 smtClean="0">
                <a:solidFill>
                  <a:srgbClr val="FFFF00"/>
                </a:solidFill>
              </a:rPr>
              <a:t>C</a:t>
            </a:r>
            <a:r>
              <a:rPr lang="lv-LV" sz="2000" b="1" dirty="0" smtClean="0">
                <a:solidFill>
                  <a:srgbClr val="FFFF00"/>
                </a:solidFill>
              </a:rPr>
              <a:t>eļojums </a:t>
            </a:r>
            <a:r>
              <a:rPr lang="lv-LV" sz="2000" b="1" dirty="0" smtClean="0">
                <a:solidFill>
                  <a:srgbClr val="FFFF00"/>
                </a:solidFill>
              </a:rPr>
              <a:t>sākas …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42852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dirty="0" smtClean="0">
                <a:solidFill>
                  <a:srgbClr val="FFFF00"/>
                </a:solidFill>
              </a:rPr>
              <a:t>Mēs izbraucām </a:t>
            </a:r>
            <a:r>
              <a:rPr lang="lv-LV" sz="2400" dirty="0" smtClean="0">
                <a:solidFill>
                  <a:srgbClr val="FFFF00"/>
                </a:solidFill>
              </a:rPr>
              <a:t>jūriņā</a:t>
            </a:r>
            <a:br>
              <a:rPr lang="lv-LV" sz="2400" dirty="0" smtClean="0">
                <a:solidFill>
                  <a:srgbClr val="FFFF00"/>
                </a:solidFill>
              </a:rPr>
            </a:br>
            <a:r>
              <a:rPr lang="lv-LV" sz="2400" dirty="0" smtClean="0">
                <a:solidFill>
                  <a:srgbClr val="FFFF00"/>
                </a:solidFill>
              </a:rPr>
              <a:t>Ar </a:t>
            </a:r>
            <a:r>
              <a:rPr lang="lv-LV" sz="2400" dirty="0" err="1" smtClean="0">
                <a:solidFill>
                  <a:srgbClr val="FFFF00"/>
                </a:solidFill>
              </a:rPr>
              <a:t>ziemeli</a:t>
            </a:r>
            <a:r>
              <a:rPr lang="lv-LV" sz="2400" dirty="0" smtClean="0">
                <a:solidFill>
                  <a:srgbClr val="FFFF00"/>
                </a:solidFill>
              </a:rPr>
              <a:t> spēlēties;</a:t>
            </a:r>
            <a:br>
              <a:rPr lang="lv-LV" sz="2400" dirty="0" smtClean="0">
                <a:solidFill>
                  <a:srgbClr val="FFFF00"/>
                </a:solidFill>
              </a:rPr>
            </a:br>
            <a:r>
              <a:rPr lang="lv-LV" sz="2400" dirty="0" err="1" smtClean="0">
                <a:solidFill>
                  <a:srgbClr val="FFFF00"/>
                </a:solidFill>
              </a:rPr>
              <a:t>Ziemeļam</a:t>
            </a:r>
            <a:r>
              <a:rPr lang="lv-LV" sz="2400" dirty="0" smtClean="0">
                <a:solidFill>
                  <a:srgbClr val="FFFF00"/>
                </a:solidFill>
              </a:rPr>
              <a:t> baltas putas,</a:t>
            </a:r>
            <a:br>
              <a:rPr lang="lv-LV" sz="2400" dirty="0" smtClean="0">
                <a:solidFill>
                  <a:srgbClr val="FFFF00"/>
                </a:solidFill>
              </a:rPr>
            </a:br>
            <a:r>
              <a:rPr lang="lv-LV" sz="2400" dirty="0" smtClean="0">
                <a:solidFill>
                  <a:srgbClr val="FFFF00"/>
                </a:solidFill>
              </a:rPr>
              <a:t>Mums </a:t>
            </a:r>
            <a:r>
              <a:rPr lang="lv-LV" sz="2400" dirty="0" smtClean="0">
                <a:solidFill>
                  <a:srgbClr val="FFFF00"/>
                </a:solidFill>
              </a:rPr>
              <a:t>jo baltas zēģelītes. 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rgbClr val="FFFF00"/>
                </a:solidFill>
              </a:rPr>
              <a:t>Kas tad tas???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Содержимое 4" descr="jurassvetki 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2428860" y="1357298"/>
            <a:ext cx="4095778" cy="3071834"/>
          </a:xfrm>
          <a:prstGeom prst="rect">
            <a:avLst/>
          </a:prstGeom>
        </p:spPr>
      </p:pic>
      <p:pic>
        <p:nvPicPr>
          <p:cNvPr id="1029" name="Picture 5" descr="C:\Documents and Settings\Daug12piest\My Documents\My Pictures 2012.13\p\images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11056">
            <a:off x="6643702" y="285728"/>
            <a:ext cx="2143125" cy="2143125"/>
          </a:xfrm>
          <a:prstGeom prst="rect">
            <a:avLst/>
          </a:prstGeom>
          <a:noFill/>
        </p:spPr>
      </p:pic>
      <p:pic>
        <p:nvPicPr>
          <p:cNvPr id="1030" name="Picture 6" descr="C:\Documents and Settings\Daug12piest\My Documents\My Pictures 2012.13\p\images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26305">
            <a:off x="115405" y="532569"/>
            <a:ext cx="2038350" cy="2238375"/>
          </a:xfrm>
          <a:prstGeom prst="rect">
            <a:avLst/>
          </a:prstGeom>
          <a:noFill/>
        </p:spPr>
      </p:pic>
      <p:pic>
        <p:nvPicPr>
          <p:cNvPr id="1031" name="Picture 7" descr="C:\Documents and Settings\Daug12piest\My Documents\My Pictures 2012.13\p\images (1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89473">
            <a:off x="6643702" y="4214818"/>
            <a:ext cx="2133600" cy="2133600"/>
          </a:xfrm>
          <a:prstGeom prst="rect">
            <a:avLst/>
          </a:prstGeom>
          <a:noFill/>
        </p:spPr>
      </p:pic>
      <p:pic>
        <p:nvPicPr>
          <p:cNvPr id="1032" name="Picture 8" descr="C:\Documents and Settings\Daug12piest\My Documents\My Pictures 2012.13\p\images (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86534">
            <a:off x="285720" y="4143380"/>
            <a:ext cx="1914525" cy="239077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5984" y="4857760"/>
            <a:ext cx="4214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lv-LV" sz="2400" dirty="0" smtClean="0">
                <a:solidFill>
                  <a:srgbClr val="FFFF00"/>
                </a:solidFill>
              </a:rPr>
              <a:t>Skaties, skaties jūriņā</a:t>
            </a:r>
          </a:p>
          <a:p>
            <a:pPr algn="ctr">
              <a:buNone/>
            </a:pPr>
            <a:r>
              <a:rPr lang="lv-LV" sz="2400" dirty="0" smtClean="0">
                <a:solidFill>
                  <a:srgbClr val="FFFF00"/>
                </a:solidFill>
              </a:rPr>
              <a:t>Kādi skaisti audekliņi,</a:t>
            </a:r>
          </a:p>
          <a:p>
            <a:pPr algn="ctr">
              <a:buNone/>
            </a:pPr>
            <a:r>
              <a:rPr lang="lv-LV" sz="2400" dirty="0" smtClean="0">
                <a:solidFill>
                  <a:srgbClr val="FFFF00"/>
                </a:solidFill>
              </a:rPr>
              <a:t>Tie nav baltie audekliņi</a:t>
            </a:r>
          </a:p>
          <a:p>
            <a:pPr algn="ctr">
              <a:buNone/>
            </a:pPr>
            <a:r>
              <a:rPr lang="lv-LV" sz="2400" dirty="0" smtClean="0">
                <a:solidFill>
                  <a:srgbClr val="FFFF00"/>
                </a:solidFill>
              </a:rPr>
              <a:t>Tur brauc jūras pirātiņi.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1143000"/>
          </a:xfrm>
        </p:spPr>
        <p:txBody>
          <a:bodyPr>
            <a:noAutofit/>
          </a:bodyPr>
          <a:lstStyle/>
          <a:p>
            <a:r>
              <a:rPr lang="lv-LV" sz="3200" dirty="0" smtClean="0">
                <a:solidFill>
                  <a:srgbClr val="7030A0"/>
                </a:solidFill>
              </a:rPr>
              <a:t>Katram sava laiva!!!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5" name="Picture 5" descr="C:\Documents and Settings\Daug12piest\My Documents\My Pictures 2012.13\jurassvetki\jurassvetki 0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071678"/>
            <a:ext cx="2928958" cy="3906924"/>
          </a:xfrm>
          <a:prstGeom prst="rect">
            <a:avLst/>
          </a:prstGeom>
          <a:noFill/>
        </p:spPr>
      </p:pic>
      <p:pic>
        <p:nvPicPr>
          <p:cNvPr id="6" name="Picture 3" descr="C:\Documents and Settings\Daug12piest\My Documents\My Pictures 2012.13\jurassvetki\jurassvetki 0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857232"/>
            <a:ext cx="3429024" cy="4570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1011222"/>
          </a:xfrm>
        </p:spPr>
        <p:txBody>
          <a:bodyPr>
            <a:normAutofit/>
          </a:bodyPr>
          <a:lstStyle/>
          <a:p>
            <a:r>
              <a:rPr lang="lv-LV" dirty="0" smtClean="0">
                <a:solidFill>
                  <a:srgbClr val="FFFF00"/>
                </a:solidFill>
              </a:rPr>
              <a:t>Bet tagad Jūras kaujas.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Documents and Settings\Daug12piest\My Documents\My Pictures 2012.13\jurassvetki\jurassvetki 0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571612"/>
            <a:ext cx="4038600" cy="3028950"/>
          </a:xfrm>
          <a:prstGeom prst="rect">
            <a:avLst/>
          </a:prstGeom>
          <a:noFill/>
        </p:spPr>
      </p:pic>
      <p:pic>
        <p:nvPicPr>
          <p:cNvPr id="4100" name="Picture 4" descr="C:\Documents and Settings\Daug12piest\My Documents\My Pictures 2012.13\jurassvetki\jurassvetki 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0311">
            <a:off x="399122" y="2869481"/>
            <a:ext cx="4071966" cy="3053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rgbClr val="7030A0"/>
                </a:solidFill>
              </a:rPr>
              <a:t>Dodamies tālāk !!!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jurassvetki 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28446">
            <a:off x="2357520" y="1469613"/>
            <a:ext cx="3714776" cy="495303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rgbClr val="7030A0"/>
                </a:solidFill>
              </a:rPr>
              <a:t>Visi uz kuģa!!!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jurassvetki 0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198514">
            <a:off x="779264" y="1600200"/>
            <a:ext cx="3394472" cy="4525963"/>
          </a:xfrm>
        </p:spPr>
      </p:pic>
      <p:pic>
        <p:nvPicPr>
          <p:cNvPr id="6" name="Содержимое 5" descr="jurassvetki 0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659736">
            <a:off x="4970264" y="1600200"/>
            <a:ext cx="3394472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678</TotalTime>
  <Words>144</Words>
  <Application>Microsoft Office PowerPoint</Application>
  <PresentationFormat>Экран (4:3)</PresentationFormat>
  <Paragraphs>36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Saule gāja spēlēties  Ar to jūras ūdentiņu: Saule meta zīdautiņu , Jūra –putu gabaliņu.</vt:lpstr>
      <vt:lpstr>Слайд 2</vt:lpstr>
      <vt:lpstr>Diža, diža tā niedrīte, Aug ezera maliņā; Diža, diža tā zivtiņa, Kura auga jūriņā. </vt:lpstr>
      <vt:lpstr>Слайд 4</vt:lpstr>
      <vt:lpstr>Kas tad tas???</vt:lpstr>
      <vt:lpstr>Katram sava laiva!!!</vt:lpstr>
      <vt:lpstr>Bet tagad Jūras kaujas.</vt:lpstr>
      <vt:lpstr>Dodamies tālāk !!!</vt:lpstr>
      <vt:lpstr>Visi uz kuģa!!!</vt:lpstr>
      <vt:lpstr>Īstiem jūrniekiem jāprot viss…</vt:lpstr>
      <vt:lpstr> Tālāk pretī jauniem pārbaudījumiem</vt:lpstr>
      <vt:lpstr>Tagad zinām kā garšo īsts Jūras ūdens</vt:lpstr>
      <vt:lpstr>Zvejojam zivis, bet var gadīties arī vecs zābaks.</vt:lpstr>
      <vt:lpstr>Bet tagad mēģināsim izlīst cauri  tīkla “acij”</vt:lpstr>
      <vt:lpstr>Dodamies tālāk meklēt vientuļo salu…</vt:lpstr>
      <vt:lpstr>Esam uz salas! Re, kaut ko atradām!</vt:lpstr>
      <vt:lpstr>Слайд 17</vt:lpstr>
      <vt:lpstr>Vai! Īsts zelts!</vt:lpstr>
      <vt:lpstr>Katrs drosmīgais ceļotājs saņem jūrnieka cepuri</vt:lpstr>
      <vt:lpstr>Bet tagad atpakaļ mājās 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Kā mēs ceļojām pa jūru</dc:title>
  <dc:creator>Daug12piest</dc:creator>
  <cp:lastModifiedBy>Daug12piest</cp:lastModifiedBy>
  <cp:revision>112</cp:revision>
  <dcterms:created xsi:type="dcterms:W3CDTF">2012-08-13T09:10:28Z</dcterms:created>
  <dcterms:modified xsi:type="dcterms:W3CDTF">2012-08-15T09:55:42Z</dcterms:modified>
</cp:coreProperties>
</file>