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0" r:id="rId17"/>
    <p:sldId id="273" r:id="rId18"/>
    <p:sldId id="275" r:id="rId19"/>
    <p:sldId id="280" r:id="rId20"/>
    <p:sldId id="281" r:id="rId21"/>
    <p:sldId id="282" r:id="rId22"/>
    <p:sldId id="283" r:id="rId23"/>
    <p:sldId id="285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F56E2-8EEB-423A-B108-0A1488DA72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3358" y="0"/>
            <a:ext cx="9041494" cy="2541431"/>
          </a:xfrm>
        </p:spPr>
        <p:txBody>
          <a:bodyPr/>
          <a:lstStyle/>
          <a:p>
            <a:pPr algn="ctr"/>
            <a:r>
              <a:rPr lang="lv-LV" dirty="0"/>
              <a:t>«</a:t>
            </a:r>
            <a:r>
              <a:rPr lang="lv-LV" dirty="0">
                <a:latin typeface="Arial Narrow" panose="020B0606020202030204" pitchFamily="34" charset="0"/>
              </a:rPr>
              <a:t>mēs mācamies mājās»</a:t>
            </a:r>
            <a:endParaRPr lang="ru-RU" dirty="0"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877655-D5EE-4060-B8BD-858281A33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7640" y="3531204"/>
            <a:ext cx="8647212" cy="977621"/>
          </a:xfrm>
        </p:spPr>
        <p:txBody>
          <a:bodyPr/>
          <a:lstStyle/>
          <a:p>
            <a:r>
              <a:rPr lang="lv-LV" dirty="0">
                <a:latin typeface="Arial Narrow" panose="020B0606020202030204" pitchFamily="34" charset="0"/>
              </a:rPr>
              <a:t>«jumīši» ar skolotāju irēnu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328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0D61C-A738-4081-A511-26814E8A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latin typeface="Arial Narrow" panose="020B0606020202030204" pitchFamily="34" charset="0"/>
              </a:rPr>
              <a:t>Salīdzinam un rakstam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5111FD-6BFD-4BCF-BA58-21FCBB286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363" y="2407640"/>
            <a:ext cx="3240000" cy="32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D5F6FF-5F4F-48D5-94A9-6035544E1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000" y="2407640"/>
            <a:ext cx="3240000" cy="32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FAB092-BE23-4B41-B4B6-034DB0E4EA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637" y="2407640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4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4586AE-C55A-4736-9CEB-0124FF4149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2075" y="234892"/>
            <a:ext cx="3240000" cy="576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7BA8582-00D7-4FE8-8DE7-DF2A82CE9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000" y="629175"/>
            <a:ext cx="4800000" cy="360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E1B1AD-F294-43AE-B714-3C55702F18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925" y="1134892"/>
            <a:ext cx="3240000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07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28379-2FB5-4866-9903-81E70EE3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latin typeface="Arial Narrow" panose="020B0606020202030204" pitchFamily="34" charset="0"/>
              </a:rPr>
              <a:t>Gatavojam garšīgus ēdienus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FC9F30-C73B-4A56-85C1-9135C7AE5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736" y="2077430"/>
            <a:ext cx="2880000" cy="38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A5E1494-58A6-4E38-AF88-17ED530D6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92" y="2077430"/>
            <a:ext cx="2160000" cy="38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E692A6A-0752-4EEC-BCAC-BC463001E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251" y="2077430"/>
            <a:ext cx="2880000" cy="38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35396F-966A-4977-B6F8-F20EF9426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7766" y="2077430"/>
            <a:ext cx="2880000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23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CB7747-4A52-45F6-821C-B3EAA9E90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468" y="3150959"/>
            <a:ext cx="2880000" cy="288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3BE46B-F426-419D-99E1-614B9FE9CF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470" y="114870"/>
            <a:ext cx="2880000" cy="28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23BF45-2E75-461B-801A-DEF5BA8392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969" y="1989000"/>
            <a:ext cx="2880000" cy="28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4890B2-EF99-4D9C-B3FA-BB14D876D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468" y="114870"/>
            <a:ext cx="2880000" cy="288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D572A66-B9F2-463D-956F-58912AB8E0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470" y="3150959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11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9235D2-34AB-4264-91C2-DBA9320D4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176" y="803695"/>
            <a:ext cx="9603275" cy="1049235"/>
          </a:xfrm>
        </p:spPr>
        <p:txBody>
          <a:bodyPr/>
          <a:lstStyle/>
          <a:p>
            <a:r>
              <a:rPr lang="lv-LV" dirty="0">
                <a:latin typeface="Arial Narrow" panose="020B0606020202030204" pitchFamily="34" charset="0"/>
              </a:rPr>
              <a:t>Grupējam, rēķinam un taisam puzzli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CD0607-D46B-40C3-96ED-2E47AB09A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670" y="2479051"/>
            <a:ext cx="3840000" cy="288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D44A92-3743-44CF-9853-C292BB117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070" y="2000251"/>
            <a:ext cx="2880000" cy="383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84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1CF31A-563D-4F71-9E38-0D7C24073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5893" y="1675330"/>
            <a:ext cx="3240000" cy="32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5A8D72-3EF7-4C82-9E35-4B7D4B15B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279" y="322670"/>
            <a:ext cx="2160000" cy="38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9D31CD-3876-44CE-8A63-94B9CC6468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107" y="322670"/>
            <a:ext cx="3240000" cy="3240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77D747-6C96-4017-BBC0-FDD45041D7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1054" y="3295330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92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F17B1-F04A-4DDC-A7C2-C0BEA490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latin typeface="Arial Narrow" panose="020B0606020202030204" pitchFamily="34" charset="0"/>
              </a:rPr>
              <a:t>Pārģērbjamies un sportojam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8EDF8D-194A-4489-A849-DC308EAB4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027" y="2177307"/>
            <a:ext cx="3600000" cy="360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211D8AC-1662-495F-9063-B3274D671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290" y="2177307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3157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2BD72C-3BBF-460C-9393-BE0C99CB7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485" y="488981"/>
            <a:ext cx="2520000" cy="336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EC7EA1-0FEB-4410-89B3-52BE3C66B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485" y="880845"/>
            <a:ext cx="2160000" cy="456538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A85507-8A16-4CB9-95B2-81AAF9DE0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368" y="235470"/>
            <a:ext cx="3240000" cy="32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784999-48B3-4F3E-ABAF-C3062024E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44" y="235470"/>
            <a:ext cx="3240000" cy="32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7E16E8-FF19-4ED7-87C0-5913A47D2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726" y="2499920"/>
            <a:ext cx="2520000" cy="33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AAF1FCD-F2AE-4997-8AA2-8784562634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7485" y="3278882"/>
            <a:ext cx="2520000" cy="3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99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749092-B471-4ADB-85CE-A44CA895B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243" y="576743"/>
            <a:ext cx="3240000" cy="432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A64662-A638-47DA-BE65-B3B79AEF8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047" y="756743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414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761CB5-52F6-460E-8836-148F87D3C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352" y="804519"/>
            <a:ext cx="10595295" cy="1049235"/>
          </a:xfrm>
        </p:spPr>
        <p:txBody>
          <a:bodyPr/>
          <a:lstStyle/>
          <a:p>
            <a:r>
              <a:rPr lang="lv-LV" dirty="0">
                <a:latin typeface="Arial Narrow" panose="020B0606020202030204" pitchFamily="34" charset="0"/>
              </a:rPr>
              <a:t>Noskaidrojam, kādas formas priekšmeti ir mūsu mājās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948791-4AA4-4A70-8945-BA3626BBD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085" y="2055303"/>
            <a:ext cx="2880000" cy="38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7BD96F-2D8B-4C12-A1DD-B4498E4F8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915" y="2175303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28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99ED31A-75D3-408E-A031-F8F4C7700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801" y="779352"/>
            <a:ext cx="9603275" cy="1049235"/>
          </a:xfrm>
        </p:spPr>
        <p:txBody>
          <a:bodyPr/>
          <a:lstStyle/>
          <a:p>
            <a:r>
              <a:rPr lang="lv-LV" dirty="0">
                <a:latin typeface="Arial Narrow" panose="020B0606020202030204" pitchFamily="34" charset="0"/>
              </a:rPr>
              <a:t>ar vecākiem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B84AF7-E3BA-4F4E-A5E0-BA572237F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55" y="2004969"/>
            <a:ext cx="3240000" cy="32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6858B59-0288-45D1-B3BD-10F13D5BD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526" y="2004969"/>
            <a:ext cx="4320000" cy="32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66D4BC-C849-410A-9A74-E866C72B2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098" y="2004969"/>
            <a:ext cx="3528947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43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877E4A-E0A5-4EB7-8C93-B0E53561C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latin typeface="Arial Narrow" panose="020B0606020202030204" pitchFamily="34" charset="0"/>
              </a:rPr>
              <a:t>Stādam dārzus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615767-E1DC-4950-A74C-4EF15F296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000" y="2071868"/>
            <a:ext cx="2880000" cy="38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39E223-7E35-43E9-AFCC-07D04377B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854" y="2281868"/>
            <a:ext cx="3420000" cy="342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CE06B0-A2EC-4981-A9CC-3A32F2AA8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146" y="2281868"/>
            <a:ext cx="342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66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FC6BD4-BD38-455C-9D68-065E057BB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6000" y="327170"/>
            <a:ext cx="2880000" cy="38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66553E-D1A2-45D3-A25A-761A89925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342" y="2462470"/>
            <a:ext cx="2880000" cy="3409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D9E113-9E34-451F-8A31-CF47F30A8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23" y="327170"/>
            <a:ext cx="2880000" cy="38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F07CFC-DACC-4CBE-95EA-7EF365168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660" y="2462470"/>
            <a:ext cx="2556000" cy="340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56148D-3273-4AA1-89C4-528185DDFC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1677" y="327170"/>
            <a:ext cx="2880000" cy="3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041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17F2ED4-8974-47D3-B4C1-BDB36B684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1287" y="1984316"/>
            <a:ext cx="2880000" cy="384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95EAE7-5D88-4771-85DD-A6C88A4F8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082" y="249631"/>
            <a:ext cx="2880000" cy="38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6ABC2E-5A78-473A-8CA6-02E0D9C19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13" y="2944316"/>
            <a:ext cx="3840000" cy="28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36692C-48D7-4049-997B-31050CCE5B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4187" y="249631"/>
            <a:ext cx="3780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31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5FE8EF-2B65-40B3-B5F7-A9329BFA08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3812" y="1601817"/>
            <a:ext cx="9604375" cy="2299064"/>
          </a:xfrm>
        </p:spPr>
        <p:txBody>
          <a:bodyPr>
            <a:normAutofit/>
          </a:bodyPr>
          <a:lstStyle/>
          <a:p>
            <a:pPr algn="ctr"/>
            <a:r>
              <a:rPr lang="lv-LV" dirty="0">
                <a:latin typeface="Arial Narrow" panose="020B0606020202030204" pitchFamily="34" charset="0"/>
              </a:rPr>
              <a:t>Paldies visiem vecākiem! </a:t>
            </a:r>
            <a:br>
              <a:rPr lang="lv-LV" dirty="0">
                <a:latin typeface="Arial Narrow" panose="020B0606020202030204" pitchFamily="34" charset="0"/>
              </a:rPr>
            </a:br>
            <a:r>
              <a:rPr lang="lv-LV" dirty="0">
                <a:latin typeface="Arial Narrow" panose="020B0606020202030204" pitchFamily="34" charset="0"/>
              </a:rPr>
              <a:t>Jūs esat vienreizēji! </a:t>
            </a:r>
            <a:br>
              <a:rPr lang="lv-LV" dirty="0">
                <a:latin typeface="Arial Narrow" panose="020B0606020202030204" pitchFamily="34" charset="0"/>
              </a:rPr>
            </a:br>
            <a:r>
              <a:rPr lang="lv-LV" dirty="0">
                <a:latin typeface="Arial Narrow" panose="020B0606020202030204" pitchFamily="34" charset="0"/>
              </a:rPr>
              <a:t>Pateicoties jūsu atbalstam </a:t>
            </a:r>
            <a:br>
              <a:rPr lang="lv-LV" dirty="0">
                <a:latin typeface="Arial Narrow" panose="020B0606020202030204" pitchFamily="34" charset="0"/>
              </a:rPr>
            </a:br>
            <a:r>
              <a:rPr lang="lv-LV" dirty="0">
                <a:latin typeface="Arial Narrow" panose="020B0606020202030204" pitchFamily="34" charset="0"/>
              </a:rPr>
              <a:t>bērni ir zinatkāri, atsaucīgi,</a:t>
            </a:r>
            <a:br>
              <a:rPr lang="lv-LV" dirty="0">
                <a:latin typeface="Arial Narrow" panose="020B0606020202030204" pitchFamily="34" charset="0"/>
              </a:rPr>
            </a:br>
            <a:r>
              <a:rPr lang="lv-LV" dirty="0">
                <a:latin typeface="Arial Narrow" panose="020B0606020202030204" pitchFamily="34" charset="0"/>
              </a:rPr>
              <a:t>čakli, priecīgi un laimīgi.</a:t>
            </a:r>
            <a:endParaRPr lang="ru-RU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314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4BDC12-3415-4325-A73F-FDA79B163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000" y="780095"/>
            <a:ext cx="3240000" cy="48089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DBB773-A2DB-4945-8990-255EC746E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5975" y="1024547"/>
            <a:ext cx="3240000" cy="43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C04ED6-9452-4077-8172-E368D9D7E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25" y="1564547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98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7F3EB5-046C-4C6C-A30A-4951CB8E0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83516"/>
            <a:ext cx="4800000" cy="36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660282-645C-4AF8-B4DA-F8CB62270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707" y="1283516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85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D88A3-C3BD-4BBF-BAB4-36B250312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latin typeface="Arial Narrow" panose="020B0606020202030204" pitchFamily="34" charset="0"/>
              </a:rPr>
              <a:t>Saņēmām uzdevumus 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B154FB-EAC4-4858-B7D7-26C25F7DD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129" y="2038524"/>
            <a:ext cx="2160000" cy="38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7D445E-8940-4F73-9C43-334500DE4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448" y="2338524"/>
            <a:ext cx="3496258" cy="324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1360D0-DAF4-43D2-BB41-D0DE10FD63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6552" y="2338524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81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D3B4FE-FE25-4902-ACFC-979833174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000" y="1809000"/>
            <a:ext cx="4320000" cy="324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259519-8461-445E-9FC0-100F706429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10" y="1269000"/>
            <a:ext cx="3240000" cy="432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EA5BA1-BC6D-4519-BA95-35D8E7837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8790" y="1174458"/>
            <a:ext cx="324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99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E8293-1B01-4D4E-BFC2-7DDD69096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>
                <a:latin typeface="Arial Narrow" panose="020B0606020202030204" pitchFamily="34" charset="0"/>
              </a:rPr>
              <a:t>Gatavojamies lieldienām un atzīmējām tās</a:t>
            </a:r>
            <a:endParaRPr lang="ru-RU" dirty="0">
              <a:latin typeface="Arial Narrow" panose="020B0606020202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CBE511-4D1E-4211-8575-A7978B5A2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62" y="2121480"/>
            <a:ext cx="2700000" cy="3600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4B633B4-4460-42E6-96FF-77AB65054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716" y="2207115"/>
            <a:ext cx="2700000" cy="34287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B904E5C-49A8-4AB0-B6E3-8328C42EF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976" y="2481477"/>
            <a:ext cx="2880000" cy="288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7BF58E-7A98-456C-B76F-64AE5308A1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738" y="2004969"/>
            <a:ext cx="2664000" cy="354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8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1A37C2-4935-4A3F-A3CA-7A705F055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245" y="310393"/>
            <a:ext cx="3600000" cy="360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11BAB9-B823-403E-9B01-01BDA8B29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489" y="2110393"/>
            <a:ext cx="3600000" cy="3600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735228-A670-4F9F-85A4-0F71DB22F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2733" y="310393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74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D323D7-FDE3-40A6-85BE-A4F929754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696" y="402672"/>
            <a:ext cx="3600000" cy="480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5CE8AA-32F4-4C82-8A1C-CA683F237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305" y="402672"/>
            <a:ext cx="3240000" cy="576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A70C76-4C34-49C8-8941-2A901AC9D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705" y="882672"/>
            <a:ext cx="3600000" cy="4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78719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TM10001114[[fn=Галерея]]</Template>
  <TotalTime>198</TotalTime>
  <Words>49</Words>
  <Application>Microsoft Office PowerPoint</Application>
  <PresentationFormat>Widescreen</PresentationFormat>
  <Paragraphs>12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Arial Narrow</vt:lpstr>
      <vt:lpstr>Gill Sans MT</vt:lpstr>
      <vt:lpstr>Галерея</vt:lpstr>
      <vt:lpstr>«mēs mācamies mājās»</vt:lpstr>
      <vt:lpstr>ar vecākiem</vt:lpstr>
      <vt:lpstr>PowerPoint Presentation</vt:lpstr>
      <vt:lpstr>PowerPoint Presentation</vt:lpstr>
      <vt:lpstr>Saņēmām uzdevumus </vt:lpstr>
      <vt:lpstr>PowerPoint Presentation</vt:lpstr>
      <vt:lpstr>Gatavojamies lieldienām un atzīmējām tās</vt:lpstr>
      <vt:lpstr>PowerPoint Presentation</vt:lpstr>
      <vt:lpstr>PowerPoint Presentation</vt:lpstr>
      <vt:lpstr>Salīdzinam un rakstam</vt:lpstr>
      <vt:lpstr>PowerPoint Presentation</vt:lpstr>
      <vt:lpstr>Gatavojam garšīgus ēdienus</vt:lpstr>
      <vt:lpstr>PowerPoint Presentation</vt:lpstr>
      <vt:lpstr>Grupējam, rēķinam un taisam puzzli</vt:lpstr>
      <vt:lpstr>PowerPoint Presentation</vt:lpstr>
      <vt:lpstr>Pārģērbjamies un sportojam</vt:lpstr>
      <vt:lpstr>PowerPoint Presentation</vt:lpstr>
      <vt:lpstr>PowerPoint Presentation</vt:lpstr>
      <vt:lpstr>Noskaidrojam, kādas formas priekšmeti ir mūsu mājās</vt:lpstr>
      <vt:lpstr>Stādam dārzus</vt:lpstr>
      <vt:lpstr>PowerPoint Presentation</vt:lpstr>
      <vt:lpstr>PowerPoint Presentation</vt:lpstr>
      <vt:lpstr>Paldies visiem vecākiem!  Jūs esat vienreizēji!  Pateicoties jūsu atbalstam  bērni ir zinatkāri, atsaucīgi, čakli, priecīgi un laimīgi.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«mēs mācamies mājās»</dc:title>
  <dc:creator>Mājas PC</dc:creator>
  <cp:lastModifiedBy>191126</cp:lastModifiedBy>
  <cp:revision>26</cp:revision>
  <dcterms:created xsi:type="dcterms:W3CDTF">2020-05-12T14:32:46Z</dcterms:created>
  <dcterms:modified xsi:type="dcterms:W3CDTF">2020-05-15T12:43:22Z</dcterms:modified>
</cp:coreProperties>
</file>