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1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74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3088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40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68229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80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14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23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8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7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48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9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2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3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4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0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80FE1-5EBD-4F26-B942-2AF36EC7A889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BF99F7B-09F2-4ED1-B223-6F042857B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43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47732" b="42140"/>
          <a:stretch/>
        </p:blipFill>
        <p:spPr>
          <a:xfrm>
            <a:off x="1575583" y="131722"/>
            <a:ext cx="9787916" cy="6528599"/>
          </a:xfrm>
          <a:prstGeom prst="rect">
            <a:avLst/>
          </a:prstGeom>
        </p:spPr>
      </p:pic>
      <p:pic>
        <p:nvPicPr>
          <p:cNvPr id="3" name="Mana Dzimt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5570" y="8061015"/>
            <a:ext cx="6096000" cy="3429000"/>
          </a:xfrm>
          <a:prstGeom prst="rect">
            <a:avLst/>
          </a:prstGeom>
        </p:spPr>
      </p:pic>
      <p:pic>
        <p:nvPicPr>
          <p:cNvPr id="4" name="Mana Dzimten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2299" y="545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0</Words>
  <Application>Microsoft Office PowerPoint</Application>
  <PresentationFormat>Widescreen</PresentationFormat>
  <Paragraphs>0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Century Gothic</vt:lpstr>
      <vt:lpstr>Wingdings 3</vt:lpstr>
      <vt:lpstr>Wisp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191126</dc:creator>
  <cp:lastModifiedBy>191126</cp:lastModifiedBy>
  <cp:revision>4</cp:revision>
  <dcterms:created xsi:type="dcterms:W3CDTF">2021-11-15T13:25:45Z</dcterms:created>
  <dcterms:modified xsi:type="dcterms:W3CDTF">2021-11-16T08:25:11Z</dcterms:modified>
</cp:coreProperties>
</file>