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0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7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75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8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6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12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3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7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9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3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5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4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1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9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CBD6D-867D-49D8-9E85-2320ECB14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«Mūsu ģimenes </a:t>
            </a:r>
            <a:br>
              <a:rPr lang="lv-LV" dirty="0"/>
            </a:br>
            <a:r>
              <a:rPr lang="lv-LV" dirty="0"/>
              <a:t>iecienītākā putra»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C57C42-70E1-4DB7-A393-2F1F0A399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«Jumīšu» bērnu un vecāku radošu kopdarbu fotoizstāde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14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4A041-55E2-4A8B-BA23-D95C0D6D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Arnolda ģimenes putra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3586E39-6A8A-4D19-B9ED-83690CFCFF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							Arnolds: «Tētis izvārīja putru,</a:t>
            </a:r>
          </a:p>
          <a:p>
            <a:pPr marL="0" indent="0">
              <a:buNone/>
            </a:pPr>
            <a:r>
              <a:rPr lang="lv-LV" dirty="0"/>
              <a:t>							Es izrotāju ar augļiem, ogām</a:t>
            </a:r>
          </a:p>
          <a:p>
            <a:pPr marL="0" indent="0">
              <a:buNone/>
            </a:pPr>
            <a:r>
              <a:rPr lang="lv-LV" dirty="0"/>
              <a:t>							Un ievārījumu.»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94DBD5-0875-4218-B8CB-0C2AE931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68" y="2273417"/>
            <a:ext cx="460511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3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25537-865C-4966-B0EB-F53A506E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Ģirta ģimenes putra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3DF86-80B3-48A7-840D-AB34E53559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						Ģirta mamma, marika: </a:t>
            </a:r>
          </a:p>
          <a:p>
            <a:pPr marL="0" indent="0">
              <a:buNone/>
            </a:pPr>
            <a:r>
              <a:rPr lang="lv-LV" dirty="0"/>
              <a:t>						«gadiem ejot, tradīcijas nemainās!»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9210B50-23AA-43E7-915D-8E05F56A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68" y="2487597"/>
            <a:ext cx="460511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8FB77-9122-41FF-BE33-CFF81220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Maksima ģimenes putra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2CFBC-0496-4D05-84D8-2E916EF8A8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							Maksims: «Māmiņa izvārīja,</a:t>
            </a:r>
          </a:p>
          <a:p>
            <a:pPr marL="0" indent="0">
              <a:buNone/>
            </a:pPr>
            <a:r>
              <a:rPr lang="lv-LV" dirty="0"/>
              <a:t>							Es izrotāju ar ogām pēc</a:t>
            </a:r>
          </a:p>
          <a:p>
            <a:pPr marL="0" indent="0">
              <a:buNone/>
            </a:pPr>
            <a:r>
              <a:rPr lang="lv-LV" dirty="0"/>
              <a:t>							Savas gaumes!»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47EEB-3C0D-4457-BF78-36C7F07F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56" y="1776585"/>
            <a:ext cx="3456000" cy="46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8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4EFBE-C08E-413E-9E89-4A62A82E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Matveja ģimenes putra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1979C-D254-4BC1-A914-0D51728CF0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						Matvejs: «mana putra ļoti garšoja</a:t>
            </a:r>
          </a:p>
          <a:p>
            <a:pPr marL="0" indent="0">
              <a:buNone/>
            </a:pPr>
            <a:r>
              <a:rPr lang="lv-LV" dirty="0"/>
              <a:t>						Māmiņai un tētim, tikai negaršoja</a:t>
            </a:r>
          </a:p>
          <a:p>
            <a:pPr marL="0" indent="0">
              <a:buNone/>
            </a:pPr>
            <a:r>
              <a:rPr lang="lv-LV" dirty="0"/>
              <a:t>						Mazajām brālim!»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B2883C-215A-480F-919F-695A46E9B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81" y="1744929"/>
            <a:ext cx="3456000" cy="48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2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4FBB8-615A-4E3A-9C3B-E2E3D0F1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Matīsa ģimenes putra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26290-9D3E-46C5-94ED-DCC9D4812A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						«Putras ēdam gardu muti!»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D2856-B681-4574-B82C-5AE41B8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86" y="1929467"/>
            <a:ext cx="3456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6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AF954-A7D8-47F7-807B-804835A4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Ernesta ģimenes putra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5EEB3-26AF-49BA-B8B4-E231F08A22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					Paldies, ernesta māmiņai par radošu pieeju!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73250F-5D97-4BA9-A423-9E5D48E82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07" y="1795265"/>
            <a:ext cx="3456000" cy="48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9476E-6570-4B1D-B007-5DB2EAF3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29871"/>
            <a:ext cx="10364451" cy="1596177"/>
          </a:xfrm>
        </p:spPr>
        <p:txBody>
          <a:bodyPr/>
          <a:lstStyle/>
          <a:p>
            <a:r>
              <a:rPr lang="lv-LV" dirty="0"/>
              <a:t>Paldies, bērniem ar ģimenēm </a:t>
            </a:r>
            <a:br>
              <a:rPr lang="lv-LV" dirty="0"/>
            </a:br>
            <a:r>
              <a:rPr lang="lv-LV" dirty="0"/>
              <a:t>par atsaucību un radošu pieeju!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095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54</TotalTime>
  <Words>35</Words>
  <Application>Microsoft Office PowerPoint</Application>
  <PresentationFormat>Platekrāna</PresentationFormat>
  <Paragraphs>22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Капля</vt:lpstr>
      <vt:lpstr>«Mūsu ģimenes  iecienītākā putra»</vt:lpstr>
      <vt:lpstr>Arnolda ģimenes putra</vt:lpstr>
      <vt:lpstr>Ģirta ģimenes putra</vt:lpstr>
      <vt:lpstr>Maksima ģimenes putra</vt:lpstr>
      <vt:lpstr>Matveja ģimenes putra</vt:lpstr>
      <vt:lpstr>Matīsa ģimenes putra</vt:lpstr>
      <vt:lpstr>Ernesta ģimenes putra</vt:lpstr>
      <vt:lpstr>Paldies, bērniem ar ģimenēm  par atsaucību un radošu pieeju!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«Mūsu ģimenes  iecienītākā putra»</dc:title>
  <dc:creator>jurijsdenisovs@outlook.com</dc:creator>
  <cp:lastModifiedBy>12PII-12382624</cp:lastModifiedBy>
  <cp:revision>1</cp:revision>
  <dcterms:created xsi:type="dcterms:W3CDTF">2021-11-08T15:22:44Z</dcterms:created>
  <dcterms:modified xsi:type="dcterms:W3CDTF">2021-11-09T12:21:36Z</dcterms:modified>
</cp:coreProperties>
</file>